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1" r:id="rId39"/>
    <p:sldId id="292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F1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526E6-B8BC-4C79-BB95-C74AA658C53F}" v="2963" dt="2022-09-18T16:37:06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6E089-3CF6-4D4A-B132-F26F2453077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033FE-9C23-4AE0-8168-8D4062886D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5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033FE-9C23-4AE0-8168-8D4062886D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6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782D0-719D-22ED-89AD-D93B1BD82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62967B-A286-6EC1-0DF2-C328DED00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BC607-9544-755E-64E8-BB70E774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BFD2C-6CD0-2E5A-DCE4-9FDCA906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A50A6-6854-3791-7B6E-B0120CA2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7BB5-E458-6462-4141-F767708C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5385B-B857-235A-7A1D-E3E1A9237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1C413-B0D0-02BE-79D0-3CFC3DEA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2DB8D-04A0-93B8-92C9-90D4686A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1CB20-0385-4DF2-8108-30C7D377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6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F9E288-3727-EB56-6BBC-CA37747E1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10F40-D723-F717-6621-24666202A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A96BD-4618-4418-7E55-1017D3F6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8609D-8B50-BE3F-91B2-FD2B1C78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003F6-5E0D-8B1C-699B-372EF877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C7ED7-60EB-BB72-8D6F-431C24A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655AA-C324-18F3-7E3C-A6FB49619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569BA-32F0-0046-0B0A-47BB1C05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BF131-96A3-AC6B-6498-4E6C90B4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AF7F6-A06A-A35E-65F7-76BF8169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11188-A83B-7AF2-B420-E38ADB42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BB2311-3C41-A983-1ACC-C5B8F25E7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41A57-E415-1B71-C8CE-E7E59CD0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84544-7EBC-F9B3-5DC3-68D202F3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92DFE-86D7-EED8-E562-46F8B5E1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3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B1781-F1D1-4DEA-A4FE-DD033557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45026-D1D0-A49E-F6CF-ABFBE3B57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A111E-F7B0-29B6-FE4C-AD1F04462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A3B7E-2996-C3BC-5941-2D37240E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4214B-9E14-00BC-878A-E5567E76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7A0E6-0EFB-5033-4735-78CBED17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05B11-D000-402B-A354-8F68113A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617B7-208D-EFB1-E1D2-3C7F29F12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40C8A-9F39-F0DA-384C-1154E839C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E0D698-3A47-B983-E7BD-8EAEAB8D9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775A68-7E51-C9F1-4ACD-A8E903FAC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5E31AF-BDF7-1BA6-FF74-65DF0F6A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FA76E0-234F-5710-069E-A4BE4DA9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90DDA9-18DF-A7B0-46C9-7D396A30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6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7B8AF-0327-66CB-C66A-84F1E119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707303-549D-3B29-699A-1627C079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7B139D-8B08-76F8-C5B6-176EFB04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3B4686-7614-279F-A596-7500090B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0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7ACBFC-0E25-30C5-F0A6-82541D28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D1590A-D3B0-6693-1005-4F6D777C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6258F-D510-2CF0-1511-2134D197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14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4F0AF-4693-841C-C78D-1295AE53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7A2D9-E2D7-2545-A1C5-7654F4BE5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CB3C00-893B-E150-4E02-20E5D99FA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ECE3A4-B65E-F985-B2C6-F2DCD063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D475D-4549-105C-9CE0-F786CB1A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BFDB5-5745-608C-9AFC-39D737BC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8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D4E01-9BFE-6DFF-DB12-C83D9818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13C49B-B9D2-D565-CA23-B67CF7522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C7929-B6DF-D717-9531-4B406F0E7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CE5397-9385-5100-85DA-7EBBE71C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8188A-6D34-6DB4-5CA2-C64C2CD5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A174A-177E-A62B-E45C-953AD0A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0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B59BF5-760C-915E-3EE6-C06F54A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925153-68F8-C071-A440-D315DB863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7CD73-6281-3108-38B5-A2AFEB90D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3C69-8F4B-434F-B45C-28AA7A58F1B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4C25E-C7CC-C85F-1324-83821F8B3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58335-FEAD-DF24-4594-80E4E17BC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1ACC4-3A6A-49CF-8698-74BDE2A4B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1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loud.com/produc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BF2EE-0DAB-DC2F-7231-2FDBD04CC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03" y="151304"/>
            <a:ext cx="5600426" cy="1845623"/>
          </a:xfrm>
        </p:spPr>
        <p:txBody>
          <a:bodyPr/>
          <a:lstStyle/>
          <a:p>
            <a:pPr algn="l"/>
            <a:r>
              <a:rPr lang="ko-KR" altLang="en-US">
                <a:ln w="190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그거</a:t>
            </a:r>
            <a:b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어떻게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하는건데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404B91-7A3A-089A-ADA0-237914444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4813" y="6420890"/>
            <a:ext cx="6587188" cy="437110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오리엔테이션과 서버를 위한 사전 지식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D6723A-B82B-9E0C-4823-5A787D28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2" y="4136917"/>
            <a:ext cx="5984270" cy="240821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9D6D5285-96F3-FD10-3FD3-4728A30D8E2D}"/>
              </a:ext>
            </a:extLst>
          </p:cNvPr>
          <p:cNvSpPr txBox="1">
            <a:spLocks/>
          </p:cNvSpPr>
          <p:nvPr/>
        </p:nvSpPr>
        <p:spPr>
          <a:xfrm>
            <a:off x="5604813" y="94313"/>
            <a:ext cx="6587188" cy="43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배승호</a:t>
            </a:r>
          </a:p>
        </p:txBody>
      </p:sp>
    </p:spTree>
    <p:extLst>
      <p:ext uri="{BB962C8B-B14F-4D97-AF65-F5344CB8AC3E}">
        <p14:creationId xmlns:p14="http://schemas.microsoft.com/office/powerpoint/2010/main" val="10877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네이버한테 요청을 해보겠음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724D7-5015-95ED-FFE3-3459472A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6266" cy="685800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54BCD36C-55A2-2E3E-11C9-F9CB20FB0DDF}"/>
              </a:ext>
            </a:extLst>
          </p:cNvPr>
          <p:cNvSpPr txBox="1">
            <a:spLocks/>
          </p:cNvSpPr>
          <p:nvPr/>
        </p:nvSpPr>
        <p:spPr>
          <a:xfrm>
            <a:off x="6365736" y="1436563"/>
            <a:ext cx="367440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웹툰 버튼을 누르면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7787C68-8012-AEFA-C915-209B037A7028}"/>
              </a:ext>
            </a:extLst>
          </p:cNvPr>
          <p:cNvSpPr txBox="1">
            <a:spLocks/>
          </p:cNvSpPr>
          <p:nvPr/>
        </p:nvSpPr>
        <p:spPr>
          <a:xfrm>
            <a:off x="6365736" y="1963272"/>
            <a:ext cx="394815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네이버 웹툰 페이지가 뜸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60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8454727-5518-EB14-717E-A9EE0336A77C}"/>
              </a:ext>
            </a:extLst>
          </p:cNvPr>
          <p:cNvSpPr txBox="1">
            <a:spLocks/>
          </p:cNvSpPr>
          <p:nvPr/>
        </p:nvSpPr>
        <p:spPr>
          <a:xfrm>
            <a:off x="3188574" y="2891209"/>
            <a:ext cx="5814847" cy="10755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>
                <a:solidFill>
                  <a:srgbClr val="FFC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요청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을 받으면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 algn="ct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요청한 내용을 보내주는 프로그램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60E021-13DC-5187-084B-DA7524C9527A}"/>
              </a:ext>
            </a:extLst>
          </p:cNvPr>
          <p:cNvGrpSpPr/>
          <p:nvPr/>
        </p:nvGrpSpPr>
        <p:grpSpPr>
          <a:xfrm>
            <a:off x="2894981" y="1930011"/>
            <a:ext cx="5814847" cy="887234"/>
            <a:chOff x="2894981" y="1930011"/>
            <a:chExt cx="5814847" cy="887234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2E1003DA-E722-FD4E-8A2D-40FCA15B7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2405" y="2346598"/>
              <a:ext cx="0" cy="47064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부제목 2">
              <a:extLst>
                <a:ext uri="{FF2B5EF4-FFF2-40B4-BE49-F238E27FC236}">
                  <a16:creationId xmlns:a16="http://schemas.microsoft.com/office/drawing/2014/main" id="{FEC3319E-2A99-A719-08E8-DC374E5F4944}"/>
                </a:ext>
              </a:extLst>
            </p:cNvPr>
            <p:cNvSpPr txBox="1">
              <a:spLocks/>
            </p:cNvSpPr>
            <p:nvPr/>
          </p:nvSpPr>
          <p:spPr>
            <a:xfrm>
              <a:off x="2894981" y="1930011"/>
              <a:ext cx="5814847" cy="470648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>
                  <a:solidFill>
                    <a:srgbClr val="FFC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5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요청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5A40A17-73BE-1E7E-AFA6-9FCBE460E148}"/>
              </a:ext>
            </a:extLst>
          </p:cNvPr>
          <p:cNvSpPr txBox="1">
            <a:spLocks/>
          </p:cNvSpPr>
          <p:nvPr/>
        </p:nvSpPr>
        <p:spPr>
          <a:xfrm>
            <a:off x="283395" y="992808"/>
            <a:ext cx="2143800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읽기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4CB0F91-1445-1DEE-066F-DC839C4B7E4C}"/>
              </a:ext>
            </a:extLst>
          </p:cNvPr>
          <p:cNvSpPr txBox="1">
            <a:spLocks/>
          </p:cNvSpPr>
          <p:nvPr/>
        </p:nvSpPr>
        <p:spPr>
          <a:xfrm>
            <a:off x="283395" y="1519517"/>
            <a:ext cx="2143800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쓰기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69A77E54-190A-91DC-3820-8089A0D7CEAF}"/>
              </a:ext>
            </a:extLst>
          </p:cNvPr>
          <p:cNvSpPr txBox="1">
            <a:spLocks/>
          </p:cNvSpPr>
          <p:nvPr/>
        </p:nvSpPr>
        <p:spPr>
          <a:xfrm>
            <a:off x="283395" y="2046226"/>
            <a:ext cx="2143800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수정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4E958FF6-2248-E9D3-1D49-0D66A84F0A67}"/>
              </a:ext>
            </a:extLst>
          </p:cNvPr>
          <p:cNvSpPr txBox="1">
            <a:spLocks/>
          </p:cNvSpPr>
          <p:nvPr/>
        </p:nvSpPr>
        <p:spPr>
          <a:xfrm>
            <a:off x="283395" y="2572935"/>
            <a:ext cx="2143800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삭제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138E4DD-018D-566A-09F5-6EE0CE7EA73D}"/>
              </a:ext>
            </a:extLst>
          </p:cNvPr>
          <p:cNvSpPr txBox="1">
            <a:spLocks/>
          </p:cNvSpPr>
          <p:nvPr/>
        </p:nvSpPr>
        <p:spPr>
          <a:xfrm>
            <a:off x="1480182" y="1095935"/>
            <a:ext cx="1740389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뭔가를 읽고 싶을 때</a:t>
            </a:r>
            <a:endParaRPr lang="en-US" altLang="ko-KR" sz="14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6F202C53-00FD-61E7-19CD-94BB070C6247}"/>
              </a:ext>
            </a:extLst>
          </p:cNvPr>
          <p:cNvSpPr txBox="1">
            <a:spLocks/>
          </p:cNvSpPr>
          <p:nvPr/>
        </p:nvSpPr>
        <p:spPr>
          <a:xfrm>
            <a:off x="1480182" y="1622644"/>
            <a:ext cx="1740389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뭔가를 쓰고 싶을 때</a:t>
            </a:r>
            <a:endParaRPr lang="en-US" altLang="ko-KR" sz="14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A9B4C6A3-8619-0D78-5608-123201289D82}"/>
              </a:ext>
            </a:extLst>
          </p:cNvPr>
          <p:cNvSpPr txBox="1">
            <a:spLocks/>
          </p:cNvSpPr>
          <p:nvPr/>
        </p:nvSpPr>
        <p:spPr>
          <a:xfrm>
            <a:off x="1480182" y="2149353"/>
            <a:ext cx="2258100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뭔가를 수정하고 싶을 때</a:t>
            </a:r>
            <a:endParaRPr lang="en-US" altLang="ko-KR" sz="14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3E7E84D-9684-F4ED-5E04-384440A10066}"/>
              </a:ext>
            </a:extLst>
          </p:cNvPr>
          <p:cNvSpPr txBox="1">
            <a:spLocks/>
          </p:cNvSpPr>
          <p:nvPr/>
        </p:nvSpPr>
        <p:spPr>
          <a:xfrm>
            <a:off x="1480182" y="2671644"/>
            <a:ext cx="2258100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뭔가를 삭제하고 싶을 때</a:t>
            </a:r>
            <a:endParaRPr lang="en-US" altLang="ko-KR" sz="14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9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 코딩 예시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E966F47D-F91B-EFBF-919B-A6F1EFA82354}"/>
              </a:ext>
            </a:extLst>
          </p:cNvPr>
          <p:cNvSpPr txBox="1">
            <a:spLocks/>
          </p:cNvSpPr>
          <p:nvPr/>
        </p:nvSpPr>
        <p:spPr>
          <a:xfrm>
            <a:off x="1814335" y="2635623"/>
            <a:ext cx="8239862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어떤 사람이 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/maple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라는 페이지를 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GET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요청하면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81DAC1E2-2E37-7C3A-7D77-2C29AC7EFA59}"/>
              </a:ext>
            </a:extLst>
          </p:cNvPr>
          <p:cNvSpPr txBox="1">
            <a:spLocks/>
          </p:cNvSpPr>
          <p:nvPr/>
        </p:nvSpPr>
        <p:spPr>
          <a:xfrm>
            <a:off x="2053862" y="3265393"/>
            <a:ext cx="776080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627F9C-52AA-44FF-4AB2-C796E3EA6FB6}"/>
              </a:ext>
            </a:extLst>
          </p:cNvPr>
          <p:cNvSpPr txBox="1">
            <a:spLocks/>
          </p:cNvSpPr>
          <p:nvPr/>
        </p:nvSpPr>
        <p:spPr>
          <a:xfrm>
            <a:off x="2053862" y="3895163"/>
            <a:ext cx="776080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거기 해당하는 파일이나 데이터를 보내줌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97826-E20C-C138-DC8E-80933A8B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84" y="4892487"/>
            <a:ext cx="4778911" cy="140207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F597785B-7B32-1088-80DD-0A3D2B5D491A}"/>
              </a:ext>
            </a:extLst>
          </p:cNvPr>
          <p:cNvSpPr txBox="1">
            <a:spLocks/>
          </p:cNvSpPr>
          <p:nvPr/>
        </p:nvSpPr>
        <p:spPr>
          <a:xfrm>
            <a:off x="6906584" y="6294563"/>
            <a:ext cx="4778910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근데 이건 </a:t>
            </a:r>
            <a:r>
              <a:rPr lang="en-US" altLang="ko-KR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node.js</a:t>
            </a: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 아니라 </a:t>
            </a:r>
            <a:r>
              <a:rPr lang="en-US" altLang="ko-KR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python fast api</a:t>
            </a:r>
            <a:r>
              <a:rPr lang="ko-KR" altLang="en-US" sz="14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라는 거임</a:t>
            </a:r>
            <a:endParaRPr lang="en-US" altLang="ko-KR" sz="14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뭔데염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5A40A17-73BE-1E7E-AFA6-9FCBE460E148}"/>
              </a:ext>
            </a:extLst>
          </p:cNvPr>
          <p:cNvSpPr txBox="1">
            <a:spLocks/>
          </p:cNvSpPr>
          <p:nvPr/>
        </p:nvSpPr>
        <p:spPr>
          <a:xfrm>
            <a:off x="283394" y="992808"/>
            <a:ext cx="554590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런타임 인데얌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5253FBA-B523-57B3-F1BC-6584DC268680}"/>
              </a:ext>
            </a:extLst>
          </p:cNvPr>
          <p:cNvSpPr txBox="1">
            <a:spLocks/>
          </p:cNvSpPr>
          <p:nvPr/>
        </p:nvSpPr>
        <p:spPr>
          <a:xfrm>
            <a:off x="816798" y="1519517"/>
            <a:ext cx="554590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그게 뭔데 ㅋㅋ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1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1365F0-BE91-DC31-E358-7E0B160FBF08}"/>
              </a:ext>
            </a:extLst>
          </p:cNvPr>
          <p:cNvSpPr/>
          <p:nvPr/>
        </p:nvSpPr>
        <p:spPr>
          <a:xfrm>
            <a:off x="726141" y="2225488"/>
            <a:ext cx="2783541" cy="366432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HTML</a:t>
            </a:r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ko-KR" altLang="en-US" sz="2800" b="1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무슨 언언데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BD160-20D8-FE8E-9D4B-15645263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4" y="3247464"/>
            <a:ext cx="1620372" cy="1620372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55D272A4-6201-98A8-8BDB-7FA500E824F0}"/>
              </a:ext>
            </a:extLst>
          </p:cNvPr>
          <p:cNvSpPr txBox="1">
            <a:spLocks/>
          </p:cNvSpPr>
          <p:nvPr/>
        </p:nvSpPr>
        <p:spPr>
          <a:xfrm>
            <a:off x="2757652" y="5134502"/>
            <a:ext cx="554590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조작과 변경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98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3263 0.07014 " pathEditMode="relative" rAng="0" ptsTypes="AA">
                                      <p:cBhvr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5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1365F0-BE91-DC31-E358-7E0B160FBF08}"/>
              </a:ext>
            </a:extLst>
          </p:cNvPr>
          <p:cNvSpPr/>
          <p:nvPr/>
        </p:nvSpPr>
        <p:spPr>
          <a:xfrm>
            <a:off x="726141" y="2225488"/>
            <a:ext cx="2783541" cy="366432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HTML</a:t>
            </a:r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ko-KR" altLang="en-US" sz="2800" b="1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무슨 언언데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5D272A4-6201-98A8-8BDB-7FA500E824F0}"/>
              </a:ext>
            </a:extLst>
          </p:cNvPr>
          <p:cNvSpPr txBox="1">
            <a:spLocks/>
          </p:cNvSpPr>
          <p:nvPr/>
        </p:nvSpPr>
        <p:spPr>
          <a:xfrm>
            <a:off x="4075464" y="2902291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</a:t>
            </a:r>
          </a:p>
          <a:p>
            <a:pPr marL="0" indent="0">
              <a:buNone/>
            </a:pP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웹페이지에 글쓰고 그림 넣는 언어</a:t>
            </a:r>
            <a:endParaRPr lang="en-US" altLang="ko-KR" spc="-3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</a:t>
            </a: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 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안움직임</a:t>
            </a: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글넣고 그림넣고가 끝임 </a:t>
            </a: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정적임</a:t>
            </a: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BFF8A-FCE5-4ACA-4151-731E303AB06E}"/>
              </a:ext>
            </a:extLst>
          </p:cNvPr>
          <p:cNvSpPr/>
          <p:nvPr/>
        </p:nvSpPr>
        <p:spPr>
          <a:xfrm>
            <a:off x="1532964" y="3734920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662FC1-8AC8-CBB2-9642-BCBE0E6E6A4A}"/>
              </a:ext>
            </a:extLst>
          </p:cNvPr>
          <p:cNvSpPr/>
          <p:nvPr/>
        </p:nvSpPr>
        <p:spPr>
          <a:xfrm>
            <a:off x="1529602" y="3990414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6A921-95F2-01E0-19E9-9B3A2D2C7FAC}"/>
              </a:ext>
            </a:extLst>
          </p:cNvPr>
          <p:cNvSpPr/>
          <p:nvPr/>
        </p:nvSpPr>
        <p:spPr>
          <a:xfrm>
            <a:off x="1529601" y="4246993"/>
            <a:ext cx="1176619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E2B30-E9A3-CF30-1913-3D72BD7802E8}"/>
              </a:ext>
            </a:extLst>
          </p:cNvPr>
          <p:cNvSpPr/>
          <p:nvPr/>
        </p:nvSpPr>
        <p:spPr>
          <a:xfrm>
            <a:off x="1529601" y="4502487"/>
            <a:ext cx="958106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C4EEA9-A5F1-D227-192C-6944C61A7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29" y="2756645"/>
            <a:ext cx="2275917" cy="2275917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무슨 언언데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5D272A4-6201-98A8-8BDB-7FA500E824F0}"/>
              </a:ext>
            </a:extLst>
          </p:cNvPr>
          <p:cNvSpPr txBox="1">
            <a:spLocks/>
          </p:cNvSpPr>
          <p:nvPr/>
        </p:nvSpPr>
        <p:spPr>
          <a:xfrm>
            <a:off x="4075464" y="2902291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</a:p>
          <a:p>
            <a:pPr marL="0" indent="0">
              <a:buNone/>
            </a:pP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 페이지를 다이나믹하게 바꿔주기 가능</a:t>
            </a:r>
            <a:endParaRPr lang="en-US" altLang="ko-KR" spc="-3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0" indent="0">
              <a:buNone/>
            </a:pPr>
            <a:r>
              <a:rPr lang="en-US" altLang="ko-KR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HTML </a:t>
            </a:r>
            <a:r>
              <a:rPr lang="ko-KR" altLang="en-US" spc="-3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조작이 가능하기 때문</a:t>
            </a:r>
            <a:endParaRPr lang="en-US" altLang="ko-KR" spc="-3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1365F0-BE91-DC31-E358-7E0B160FBF08}"/>
              </a:ext>
            </a:extLst>
          </p:cNvPr>
          <p:cNvSpPr/>
          <p:nvPr/>
        </p:nvSpPr>
        <p:spPr>
          <a:xfrm>
            <a:off x="726141" y="2225488"/>
            <a:ext cx="2783541" cy="366432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HTML</a:t>
            </a:r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ko-KR" altLang="en-US" sz="2800" b="1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무슨 언언데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BFF8A-FCE5-4ACA-4151-731E303AB06E}"/>
              </a:ext>
            </a:extLst>
          </p:cNvPr>
          <p:cNvSpPr/>
          <p:nvPr/>
        </p:nvSpPr>
        <p:spPr>
          <a:xfrm>
            <a:off x="1532964" y="3734920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662FC1-8AC8-CBB2-9642-BCBE0E6E6A4A}"/>
              </a:ext>
            </a:extLst>
          </p:cNvPr>
          <p:cNvSpPr/>
          <p:nvPr/>
        </p:nvSpPr>
        <p:spPr>
          <a:xfrm>
            <a:off x="1529602" y="3990414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6A921-95F2-01E0-19E9-9B3A2D2C7FAC}"/>
              </a:ext>
            </a:extLst>
          </p:cNvPr>
          <p:cNvSpPr/>
          <p:nvPr/>
        </p:nvSpPr>
        <p:spPr>
          <a:xfrm>
            <a:off x="1529601" y="4246993"/>
            <a:ext cx="1176619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E2B30-E9A3-CF30-1913-3D72BD7802E8}"/>
              </a:ext>
            </a:extLst>
          </p:cNvPr>
          <p:cNvSpPr/>
          <p:nvPr/>
        </p:nvSpPr>
        <p:spPr>
          <a:xfrm>
            <a:off x="1529601" y="4502487"/>
            <a:ext cx="958106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85E9E-507F-3947-8F2A-C46106AD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54" y="3560945"/>
            <a:ext cx="864220" cy="86422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0EBFC3AF-1111-814B-98EB-FB009481598D}"/>
              </a:ext>
            </a:extLst>
          </p:cNvPr>
          <p:cNvSpPr txBox="1">
            <a:spLocks/>
          </p:cNvSpPr>
          <p:nvPr/>
        </p:nvSpPr>
        <p:spPr>
          <a:xfrm>
            <a:off x="3323047" y="5889811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자바스크립트는 조상님이 돌려주냐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A1C38F3-1AEA-EAB5-D8CF-A96064F14A10}"/>
              </a:ext>
            </a:extLst>
          </p:cNvPr>
          <p:cNvGrpSpPr/>
          <p:nvPr/>
        </p:nvGrpSpPr>
        <p:grpSpPr>
          <a:xfrm>
            <a:off x="3323047" y="4531519"/>
            <a:ext cx="3727298" cy="1077285"/>
            <a:chOff x="3323047" y="4531519"/>
            <a:chExt cx="3727298" cy="107728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F81FD2C-E976-C67E-C088-6D5E4BC90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047" y="4531519"/>
              <a:ext cx="1306103" cy="292894"/>
            </a:xfrm>
            <a:prstGeom prst="line">
              <a:avLst/>
            </a:prstGeom>
            <a:ln w="76200">
              <a:solidFill>
                <a:srgbClr val="F7DF1E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B04F4B-1CCF-DE3F-C577-CA4B4740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8763" y="4569722"/>
              <a:ext cx="2381582" cy="628738"/>
            </a:xfrm>
            <a:prstGeom prst="rect">
              <a:avLst/>
            </a:prstGeom>
            <a:ln w="76200">
              <a:solidFill>
                <a:srgbClr val="F7DF1E"/>
              </a:solidFill>
            </a:ln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F0EF069-2641-0A9F-48F9-B6163EFF5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2095" y="5233354"/>
              <a:ext cx="1345716" cy="375450"/>
            </a:xfrm>
            <a:prstGeom prst="line">
              <a:avLst/>
            </a:prstGeom>
            <a:ln w="76200">
              <a:solidFill>
                <a:srgbClr val="F7DF1E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2767 0.1775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1365F0-BE91-DC31-E358-7E0B160FBF08}"/>
              </a:ext>
            </a:extLst>
          </p:cNvPr>
          <p:cNvSpPr/>
          <p:nvPr/>
        </p:nvSpPr>
        <p:spPr>
          <a:xfrm>
            <a:off x="726141" y="2225488"/>
            <a:ext cx="2783541" cy="366432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HTML</a:t>
            </a:r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ko-KR" altLang="en-US" sz="2800" b="1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무슨 언언데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BFF8A-FCE5-4ACA-4151-731E303AB06E}"/>
              </a:ext>
            </a:extLst>
          </p:cNvPr>
          <p:cNvSpPr/>
          <p:nvPr/>
        </p:nvSpPr>
        <p:spPr>
          <a:xfrm>
            <a:off x="1532964" y="3734920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662FC1-8AC8-CBB2-9642-BCBE0E6E6A4A}"/>
              </a:ext>
            </a:extLst>
          </p:cNvPr>
          <p:cNvSpPr/>
          <p:nvPr/>
        </p:nvSpPr>
        <p:spPr>
          <a:xfrm>
            <a:off x="1529602" y="3990414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6A921-95F2-01E0-19E9-9B3A2D2C7FAC}"/>
              </a:ext>
            </a:extLst>
          </p:cNvPr>
          <p:cNvSpPr/>
          <p:nvPr/>
        </p:nvSpPr>
        <p:spPr>
          <a:xfrm>
            <a:off x="1529601" y="4246993"/>
            <a:ext cx="1176619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CE2B30-E9A3-CF30-1913-3D72BD7802E8}"/>
              </a:ext>
            </a:extLst>
          </p:cNvPr>
          <p:cNvSpPr/>
          <p:nvPr/>
        </p:nvSpPr>
        <p:spPr>
          <a:xfrm>
            <a:off x="1529601" y="4502487"/>
            <a:ext cx="958106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EBFC3AF-1111-814B-98EB-FB009481598D}"/>
              </a:ext>
            </a:extLst>
          </p:cNvPr>
          <p:cNvSpPr txBox="1">
            <a:spLocks/>
          </p:cNvSpPr>
          <p:nvPr/>
        </p:nvSpPr>
        <p:spPr>
          <a:xfrm>
            <a:off x="3916132" y="2949215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자바스크립트 해석은 누가 하냐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FA5D08-1A06-A40F-12AD-27EE03BE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6" y="4782283"/>
            <a:ext cx="864220" cy="864220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D2200B93-5620-EF10-7CB0-6A030D97C3B9}"/>
              </a:ext>
            </a:extLst>
          </p:cNvPr>
          <p:cNvSpPr txBox="1">
            <a:spLocks/>
          </p:cNvSpPr>
          <p:nvPr/>
        </p:nvSpPr>
        <p:spPr>
          <a:xfrm>
            <a:off x="3916132" y="3510818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=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브라우저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122105D-FD7D-E21B-9B8B-63BF45305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54" y="3538372"/>
            <a:ext cx="775856" cy="7758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09C70F-6622-EF19-7AD0-95F97671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26" y="3487588"/>
            <a:ext cx="877423" cy="877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EB49F7-8577-04A4-CCCB-A7FDD84C1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65" y="3491875"/>
            <a:ext cx="895455" cy="8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3"/>
            <a:ext cx="6587188" cy="43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강의자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48DFF-AED0-C344-65CE-EE45E5D7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1" y="894229"/>
            <a:ext cx="3795697" cy="4872754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6EB5AD49-7475-9653-15F2-6E90B1CACCF3}"/>
              </a:ext>
            </a:extLst>
          </p:cNvPr>
          <p:cNvSpPr txBox="1">
            <a:spLocks/>
          </p:cNvSpPr>
          <p:nvPr/>
        </p:nvSpPr>
        <p:spPr>
          <a:xfrm>
            <a:off x="5108287" y="894229"/>
            <a:ext cx="658718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이름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배승호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E30173A-9CB4-DE4A-863C-067CAA3BD79A}"/>
              </a:ext>
            </a:extLst>
          </p:cNvPr>
          <p:cNvSpPr txBox="1">
            <a:spLocks/>
          </p:cNvSpPr>
          <p:nvPr/>
        </p:nvSpPr>
        <p:spPr>
          <a:xfrm>
            <a:off x="5108287" y="1420938"/>
            <a:ext cx="658718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17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학번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66F2533-3E91-8713-E13B-E617EB18DE7D}"/>
              </a:ext>
            </a:extLst>
          </p:cNvPr>
          <p:cNvSpPr txBox="1">
            <a:spLocks/>
          </p:cNvSpPr>
          <p:nvPr/>
        </p:nvSpPr>
        <p:spPr>
          <a:xfrm>
            <a:off x="5108287" y="1947647"/>
            <a:ext cx="658718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경력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그냥 대학생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현업에서 일한 적 없음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4987B48A-9208-5F97-AF70-B63FA7E93ACA}"/>
              </a:ext>
            </a:extLst>
          </p:cNvPr>
          <p:cNvSpPr txBox="1">
            <a:spLocks/>
          </p:cNvSpPr>
          <p:nvPr/>
        </p:nvSpPr>
        <p:spPr>
          <a:xfrm>
            <a:off x="5108287" y="2474356"/>
            <a:ext cx="6587188" cy="10385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특이사항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원래 왼쪽 모습이었는데 불의의 사고를 당함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0A5981D3-FE34-9179-111A-5BCAEEAF08EB}"/>
              </a:ext>
            </a:extLst>
          </p:cNvPr>
          <p:cNvSpPr txBox="1">
            <a:spLocks/>
          </p:cNvSpPr>
          <p:nvPr/>
        </p:nvSpPr>
        <p:spPr>
          <a:xfrm>
            <a:off x="5108287" y="3429000"/>
            <a:ext cx="6587188" cy="10385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만반잘부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해석 엔진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EBFC3AF-1111-814B-98EB-FB009481598D}"/>
              </a:ext>
            </a:extLst>
          </p:cNvPr>
          <p:cNvSpPr txBox="1">
            <a:spLocks/>
          </p:cNvSpPr>
          <p:nvPr/>
        </p:nvSpPr>
        <p:spPr>
          <a:xfrm>
            <a:off x="2017482" y="1192795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122105D-FD7D-E21B-9B8B-63BF4530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4" y="1068222"/>
            <a:ext cx="775856" cy="7758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09C70F-6622-EF19-7AD0-95F97671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0" y="2027088"/>
            <a:ext cx="877423" cy="877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EB49F7-8577-04A4-CCCB-A7FDD84C1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03" y="3028196"/>
            <a:ext cx="895455" cy="895455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AFA54064-6A0D-4D59-4028-4209176D1AF8}"/>
              </a:ext>
            </a:extLst>
          </p:cNvPr>
          <p:cNvSpPr txBox="1">
            <a:spLocks/>
          </p:cNvSpPr>
          <p:nvPr/>
        </p:nvSpPr>
        <p:spPr>
          <a:xfrm>
            <a:off x="2017482" y="2202444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Chakra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E575936-EE1D-5A41-71C1-562607A36760}"/>
              </a:ext>
            </a:extLst>
          </p:cNvPr>
          <p:cNvSpPr txBox="1">
            <a:spLocks/>
          </p:cNvSpPr>
          <p:nvPr/>
        </p:nvSpPr>
        <p:spPr>
          <a:xfrm>
            <a:off x="2017482" y="3212093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SpiderMonkey</a:t>
            </a:r>
          </a:p>
        </p:txBody>
      </p:sp>
    </p:spTree>
    <p:extLst>
      <p:ext uri="{BB962C8B-B14F-4D97-AF65-F5344CB8AC3E}">
        <p14:creationId xmlns:p14="http://schemas.microsoft.com/office/powerpoint/2010/main" val="13553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해석 엔진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A7F2560-37F6-EB43-A838-23170864E998}"/>
              </a:ext>
            </a:extLst>
          </p:cNvPr>
          <p:cNvSpPr/>
          <p:nvPr/>
        </p:nvSpPr>
        <p:spPr>
          <a:xfrm>
            <a:off x="726141" y="2225488"/>
            <a:ext cx="2783541" cy="3664323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HTML</a:t>
            </a:r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en-US" altLang="ko-KR" sz="2800" b="1"/>
          </a:p>
          <a:p>
            <a:pPr algn="ctr"/>
            <a:endParaRPr lang="ko-KR" altLang="en-US" sz="2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E9F542-F8F2-C2E6-A5B7-0860BA5B100F}"/>
              </a:ext>
            </a:extLst>
          </p:cNvPr>
          <p:cNvSpPr/>
          <p:nvPr/>
        </p:nvSpPr>
        <p:spPr>
          <a:xfrm>
            <a:off x="1532964" y="3734920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EEFC6-9A07-09C5-87F0-5E7C01CB7852}"/>
              </a:ext>
            </a:extLst>
          </p:cNvPr>
          <p:cNvSpPr/>
          <p:nvPr/>
        </p:nvSpPr>
        <p:spPr>
          <a:xfrm>
            <a:off x="1529602" y="3990414"/>
            <a:ext cx="1176618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B43F7C-4E35-A16F-B412-5C5FDA4AA686}"/>
              </a:ext>
            </a:extLst>
          </p:cNvPr>
          <p:cNvSpPr/>
          <p:nvPr/>
        </p:nvSpPr>
        <p:spPr>
          <a:xfrm>
            <a:off x="1529601" y="4246993"/>
            <a:ext cx="1176619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DFF16A-285C-50FC-654C-9BEDE3AD9470}"/>
              </a:ext>
            </a:extLst>
          </p:cNvPr>
          <p:cNvSpPr/>
          <p:nvPr/>
        </p:nvSpPr>
        <p:spPr>
          <a:xfrm>
            <a:off x="1529601" y="4502487"/>
            <a:ext cx="958106" cy="134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3672D7-CD7C-4E57-2F7C-8E9DB4D4D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54" y="3560945"/>
            <a:ext cx="864220" cy="864220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0348F7DB-A2E2-E964-D8D2-85841D6B97C0}"/>
              </a:ext>
            </a:extLst>
          </p:cNvPr>
          <p:cNvSpPr txBox="1">
            <a:spLocks/>
          </p:cNvSpPr>
          <p:nvPr/>
        </p:nvSpPr>
        <p:spPr>
          <a:xfrm>
            <a:off x="3323047" y="5889811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움직여라 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HTML”</a:t>
            </a:r>
          </a:p>
        </p:txBody>
      </p:sp>
    </p:spTree>
    <p:extLst>
      <p:ext uri="{BB962C8B-B14F-4D97-AF65-F5344CB8AC3E}">
        <p14:creationId xmlns:p14="http://schemas.microsoft.com/office/powerpoint/2010/main" val="33467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2767 0.17754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해석 엔진의 등장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0348F7DB-A2E2-E964-D8D2-85841D6B97C0}"/>
              </a:ext>
            </a:extLst>
          </p:cNvPr>
          <p:cNvSpPr txBox="1">
            <a:spLocks/>
          </p:cNvSpPr>
          <p:nvPr/>
        </p:nvSpPr>
        <p:spPr>
          <a:xfrm>
            <a:off x="2821397" y="1192795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특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겁나 빠름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92E6E-6443-18A2-22EE-909A4B56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4" y="1068222"/>
            <a:ext cx="775856" cy="77585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512F0248-4447-6697-2FC3-B767843DFD46}"/>
              </a:ext>
            </a:extLst>
          </p:cNvPr>
          <p:cNvSpPr txBox="1">
            <a:spLocks/>
          </p:cNvSpPr>
          <p:nvPr/>
        </p:nvSpPr>
        <p:spPr>
          <a:xfrm>
            <a:off x="2017482" y="1192795"/>
            <a:ext cx="6268425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</a:t>
            </a:r>
          </a:p>
        </p:txBody>
      </p:sp>
      <p:pic>
        <p:nvPicPr>
          <p:cNvPr id="11" name="그림 10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0A056EF4-59DD-0745-8430-BDAF2835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42" y="2082800"/>
            <a:ext cx="501226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해석 엔진의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92E6E-6443-18A2-22EE-909A4B56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4" y="1068222"/>
            <a:ext cx="775856" cy="77585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512F0248-4447-6697-2FC3-B767843DFD46}"/>
              </a:ext>
            </a:extLst>
          </p:cNvPr>
          <p:cNvSpPr txBox="1">
            <a:spLocks/>
          </p:cNvSpPr>
          <p:nvPr/>
        </p:nvSpPr>
        <p:spPr>
          <a:xfrm>
            <a:off x="2017483" y="1192795"/>
            <a:ext cx="99876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</a:t>
            </a:r>
          </a:p>
        </p:txBody>
      </p:sp>
    </p:spTree>
    <p:extLst>
      <p:ext uri="{BB962C8B-B14F-4D97-AF65-F5344CB8AC3E}">
        <p14:creationId xmlns:p14="http://schemas.microsoft.com/office/powerpoint/2010/main" val="42431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246 L -0.00013 -0.02246 C 0.00534 -0.03588 0.00833 -0.05417 0.01654 -0.06227 C 0.08346 -0.13056 0.08633 -0.09977 0.16237 -0.06597 C 0.19349 1.48148E-6 0.24271 0.04236 0.19675 0.1331 C 0.18932 0.14745 0.17487 0.13727 0.16393 0.13958 C 0.15938 0.12315 0.14766 0.10787 0.15039 0.09051 C 0.17031 -0.03866 0.30169 0.09907 0.31029 0.10347 C 0.31094 0.13588 0.32005 0.17129 0.31237 0.20069 C 0.28724 0.2956 0.26263 0.27014 0.22227 0.26088 C 0.21654 0.23634 0.2 0.2125 0.20508 0.18773 C 0.23216 0.05417 0.3043 0.08403 0.36497 0.07384 C 0.39375 0.09467 0.43034 0.09583 0.45143 0.1368 C 0.48945 0.21065 0.42643 0.31898 0.40143 0.34329 C 0.38646 0.35764 0.36732 0.3456 0.35039 0.34699 C 0.3431 0.32685 0.32786 0.31065 0.32852 0.2868 C 0.33099 0.17106 0.38633 0.20254 0.42852 0.19792 C 0.44961 0.21759 0.47617 0.22523 0.49206 0.25717 C 0.52005 0.31342 0.50794 0.38449 0.47904 0.42477 C 0.47175 0.43472 0.46055 0.42778 0.45143 0.4294 C 0.44583 0.41875 0.43685 0.4118 0.43477 0.39792 C 0.42852 0.35764 0.44909 0.33588 0.46654 0.32754 C 0.47826 0.32176 0.49076 0.325 0.503 0.32384 C 0.5224 0.33565 0.53242 0.33102 0.53945 0.36551 C 0.54128 0.37454 0.5405 0.38449 0.54102 0.39421 C 0.53815 0.41412 0.5388 0.41875 0.5332 0.43403 C 0.53177 0.4375 0.53047 0.44143 0.52852 0.44421 C 0.52487 0.44861 0.51823 0.44838 0.51445 0.44884 C 0.51146 0.44629 0.50807 0.44491 0.5056 0.44143 C 0.50378 0.43866 0.4974 0.42847 0.50195 0.42292 C 0.50286 0.42153 0.5043 0.42222 0.5056 0.42199 C 0.50664 0.42338 0.50794 0.42454 0.50872 0.42662 C 0.50938 0.4287 0.50977 0.43403 0.50977 0.43403 C 0.50859 0.44097 0.50977 0.44143 0.50768 0.43958 L 0.50768 0.43866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71A64C-467C-6689-40C3-532DA52D8A0E}"/>
              </a:ext>
            </a:extLst>
          </p:cNvPr>
          <p:cNvSpPr/>
          <p:nvPr/>
        </p:nvSpPr>
        <p:spPr>
          <a:xfrm>
            <a:off x="7733392" y="3718708"/>
            <a:ext cx="1657350" cy="10755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Node.js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해석 엔진의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92E6E-6443-18A2-22EE-909A4B56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4" y="1068222"/>
            <a:ext cx="775856" cy="775856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E26812D4-D794-BB6D-B6EB-B8897C99E513}"/>
              </a:ext>
            </a:extLst>
          </p:cNvPr>
          <p:cNvSpPr txBox="1">
            <a:spLocks/>
          </p:cNvSpPr>
          <p:nvPr/>
        </p:nvSpPr>
        <p:spPr>
          <a:xfrm>
            <a:off x="8208733" y="4202693"/>
            <a:ext cx="99876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V8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79FD86-D41A-71B0-9BC1-649716E49CA3}"/>
              </a:ext>
            </a:extLst>
          </p:cNvPr>
          <p:cNvSpPr txBox="1">
            <a:spLocks/>
          </p:cNvSpPr>
          <p:nvPr/>
        </p:nvSpPr>
        <p:spPr>
          <a:xfrm>
            <a:off x="1973032" y="1192795"/>
            <a:ext cx="394516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내 엔진 돌려줘요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90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6924FA-FF48-7E22-C9B9-9241F429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8" y="1818492"/>
            <a:ext cx="5984270" cy="240821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1967886" y="4504748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브라우저 말고도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 algn="ct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다른 환경에서도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실행할 수 있게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 algn="ct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도와줘요 오호홍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33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6924FA-FF48-7E22-C9B9-9241F429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8" y="1818492"/>
            <a:ext cx="5984270" cy="2408215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1967886" y="4504748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쉽게 말하면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 algn="ct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그냥 자바스크립 실행창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실행 환경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 algn="ctr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(=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런타임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8824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74036" y="632102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브라우저 안켜도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있으면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자바스크립트 문법 실행 가능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6D79D-51D7-594D-C8F2-C68C6C31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6" y="1823803"/>
            <a:ext cx="6163535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6" y="1070252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덕분에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프로그래밍 언어처럼 사용하기 시작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3DE37D52-47FD-8A23-567C-D528A154C1D0}"/>
              </a:ext>
            </a:extLst>
          </p:cNvPr>
          <p:cNvSpPr txBox="1">
            <a:spLocks/>
          </p:cNvSpPr>
          <p:nvPr/>
        </p:nvSpPr>
        <p:spPr>
          <a:xfrm>
            <a:off x="678836" y="2168803"/>
            <a:ext cx="188656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ex)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54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6" y="1070252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근데 왜 하필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서버 만듦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E5915-7773-C2E0-660E-E84C3A5B6242}"/>
              </a:ext>
            </a:extLst>
          </p:cNvPr>
          <p:cNvSpPr txBox="1">
            <a:spLocks/>
          </p:cNvSpPr>
          <p:nvPr/>
        </p:nvSpPr>
        <p:spPr>
          <a:xfrm>
            <a:off x="761386" y="1744160"/>
            <a:ext cx="502346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Non Blocking IO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라는 특성 때문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CEDB0B5-6CFA-780E-30EA-3480CF39E30D}"/>
              </a:ext>
            </a:extLst>
          </p:cNvPr>
          <p:cNvSpPr txBox="1">
            <a:spLocks/>
          </p:cNvSpPr>
          <p:nvPr/>
        </p:nvSpPr>
        <p:spPr>
          <a:xfrm>
            <a:off x="761386" y="2382058"/>
            <a:ext cx="502346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다음 주에 알려줌 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3"/>
            <a:ext cx="6587188" cy="43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커리큘럼 요약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E30173A-9CB4-DE4A-863C-067CAA3BD79A}"/>
              </a:ext>
            </a:extLst>
          </p:cNvPr>
          <p:cNvSpPr txBox="1">
            <a:spLocks/>
          </p:cNvSpPr>
          <p:nvPr/>
        </p:nvSpPr>
        <p:spPr>
          <a:xfrm>
            <a:off x="444189" y="1058132"/>
            <a:ext cx="658718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Node.js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66F2533-3E91-8713-E13B-E617EB18DE7D}"/>
              </a:ext>
            </a:extLst>
          </p:cNvPr>
          <p:cNvSpPr txBox="1">
            <a:spLocks/>
          </p:cNvSpPr>
          <p:nvPr/>
        </p:nvSpPr>
        <p:spPr>
          <a:xfrm>
            <a:off x="444189" y="1584841"/>
            <a:ext cx="658718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Database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4987B48A-9208-5F97-AF70-B63FA7E93ACA}"/>
              </a:ext>
            </a:extLst>
          </p:cNvPr>
          <p:cNvSpPr txBox="1">
            <a:spLocks/>
          </p:cNvSpPr>
          <p:nvPr/>
        </p:nvSpPr>
        <p:spPr>
          <a:xfrm>
            <a:off x="444189" y="2111551"/>
            <a:ext cx="6587188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 데이터 저장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출력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0A5981D3-FE34-9179-111A-5BCAEEAF08EB}"/>
              </a:ext>
            </a:extLst>
          </p:cNvPr>
          <p:cNvSpPr txBox="1">
            <a:spLocks/>
          </p:cNvSpPr>
          <p:nvPr/>
        </p:nvSpPr>
        <p:spPr>
          <a:xfrm>
            <a:off x="444189" y="2638260"/>
            <a:ext cx="6587188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네트워크 프로토콜 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(HTTP, Socket …)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10D2B2BD-70BF-E831-2B85-112CCE1C6CD3}"/>
              </a:ext>
            </a:extLst>
          </p:cNvPr>
          <p:cNvSpPr txBox="1">
            <a:spLocks/>
          </p:cNvSpPr>
          <p:nvPr/>
        </p:nvSpPr>
        <p:spPr>
          <a:xfrm>
            <a:off x="444189" y="3166325"/>
            <a:ext cx="6587188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Javascript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기초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문법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9E69E1-8C69-152E-8248-ED0291686F84}"/>
              </a:ext>
            </a:extLst>
          </p:cNvPr>
          <p:cNvSpPr txBox="1">
            <a:spLocks/>
          </p:cNvSpPr>
          <p:nvPr/>
        </p:nvSpPr>
        <p:spPr>
          <a:xfrm>
            <a:off x="444189" y="3693033"/>
            <a:ext cx="6587188" cy="526708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어렵고 복잡한 문법 안씀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눈치 좋으면 문법 몰라도 가능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24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4918146" y="814933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컴퓨터나 컴퓨터 프로그램 사이의 연결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E5915-7773-C2E0-660E-E84C3A5B6242}"/>
              </a:ext>
            </a:extLst>
          </p:cNvPr>
          <p:cNvSpPr txBox="1">
            <a:spLocks/>
          </p:cNvSpPr>
          <p:nvPr/>
        </p:nvSpPr>
        <p:spPr>
          <a:xfrm>
            <a:off x="7168536" y="1346928"/>
            <a:ext cx="502346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일종의 소프트웨어 인터페이스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CEDB0B5-6CFA-780E-30EA-3480CF39E30D}"/>
              </a:ext>
            </a:extLst>
          </p:cNvPr>
          <p:cNvSpPr txBox="1">
            <a:spLocks/>
          </p:cNvSpPr>
          <p:nvPr/>
        </p:nvSpPr>
        <p:spPr>
          <a:xfrm>
            <a:off x="5726011" y="1842912"/>
            <a:ext cx="6465989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다른 종류의 소프트웨어에 서비스를 제공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4D257-6BFC-49C2-CF3E-071CAE92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85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D359FC-39F4-AF2D-0D54-C533D271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45" y="329261"/>
            <a:ext cx="10072310" cy="61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92CC03-7D51-44B0-82CD-3E159D70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BB397F-A51F-8B45-D218-37C7D3DD0952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D8159A05-E518-F8F1-2E96-653AEA3854FC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D06FF-17B1-272F-4AF0-5B6123EEAA1A}"/>
              </a:ext>
            </a:extLst>
          </p:cNvPr>
          <p:cNvSpPr txBox="1"/>
          <p:nvPr/>
        </p:nvSpPr>
        <p:spPr>
          <a:xfrm>
            <a:off x="9735646" y="2373868"/>
            <a:ext cx="1324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Client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89C46-E5D4-897E-618D-025B2906D3F9}"/>
              </a:ext>
            </a:extLst>
          </p:cNvPr>
          <p:cNvSpPr txBox="1"/>
          <p:nvPr/>
        </p:nvSpPr>
        <p:spPr>
          <a:xfrm>
            <a:off x="1332686" y="2647791"/>
            <a:ext cx="1324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9B4986D0-D619-863F-BBF1-1D10C0EF5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9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92CC03-7D51-44B0-82CD-3E159D70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BB397F-A51F-8B45-D218-37C7D3DD0952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D8159A05-E518-F8F1-2E96-653AEA3854FC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두루마리 모양: 세로로 말림 1">
            <a:extLst>
              <a:ext uri="{FF2B5EF4-FFF2-40B4-BE49-F238E27FC236}">
                <a16:creationId xmlns:a16="http://schemas.microsoft.com/office/drawing/2014/main" id="{265AB05A-B751-0EFA-C4BC-4FA635119260}"/>
              </a:ext>
            </a:extLst>
          </p:cNvPr>
          <p:cNvSpPr/>
          <p:nvPr/>
        </p:nvSpPr>
        <p:spPr>
          <a:xfrm>
            <a:off x="6393251" y="3505999"/>
            <a:ext cx="2810656" cy="2759103"/>
          </a:xfrm>
          <a:prstGeom prst="vertic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메뉴판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부대찌개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김치찌개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순두부찌개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돈까스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제육볶음</a:t>
            </a:r>
          </a:p>
        </p:txBody>
      </p:sp>
      <p:pic>
        <p:nvPicPr>
          <p:cNvPr id="4" name="그림 3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0BEE6E7D-A8E2-C3BE-9C16-F702CFDFA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4DA83098-7B17-FA7D-E3B4-79C47BB759A2}"/>
              </a:ext>
            </a:extLst>
          </p:cNvPr>
          <p:cNvSpPr txBox="1">
            <a:spLocks/>
          </p:cNvSpPr>
          <p:nvPr/>
        </p:nvSpPr>
        <p:spPr>
          <a:xfrm>
            <a:off x="4357880" y="2609147"/>
            <a:ext cx="5023464" cy="8968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식당 메뉴판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r>
              <a:rPr lang="en-US" altLang="ko-KR" sz="2000" spc="-15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2000" spc="-15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식당에서 손님과 메뉴를 주고 받기 위한 방법</a:t>
            </a:r>
            <a:endParaRPr lang="en-US" altLang="ko-KR" sz="2000" spc="-15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3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BAE988-CF4B-1C3A-041F-AD41AD1F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EA96025C-F508-D0D2-B5B4-48B4B729D703}"/>
              </a:ext>
            </a:extLst>
          </p:cNvPr>
          <p:cNvSpPr/>
          <p:nvPr/>
        </p:nvSpPr>
        <p:spPr>
          <a:xfrm>
            <a:off x="8087064" y="1275619"/>
            <a:ext cx="2588559" cy="1467581"/>
          </a:xfrm>
          <a:prstGeom prst="wedgeRoundRectCallout">
            <a:avLst>
              <a:gd name="adj1" fmla="val -7067"/>
              <a:gd name="adj2" fmla="val 6158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부대찌개 하나 주세요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18B8D-18C7-E088-6B04-20E82CB8A1CB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pic>
        <p:nvPicPr>
          <p:cNvPr id="3" name="그림 2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D339C34B-CC5D-47DE-3581-1C90B69A8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BB547B-9F18-0EAF-5F67-C426F53A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</a:p>
        </p:txBody>
      </p:sp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pic>
        <p:nvPicPr>
          <p:cNvPr id="3" name="그림 2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19CE67A9-1445-C117-138D-578BB6B49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818B8D-18C7-E088-6B04-20E82CB8A1CB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213158A-2F99-385A-6139-F8DFDE546F93}"/>
              </a:ext>
            </a:extLst>
          </p:cNvPr>
          <p:cNvSpPr/>
          <p:nvPr/>
        </p:nvSpPr>
        <p:spPr>
          <a:xfrm>
            <a:off x="1765832" y="1364876"/>
            <a:ext cx="2588559" cy="1467581"/>
          </a:xfrm>
          <a:prstGeom prst="wedgeRoundRectCallout">
            <a:avLst>
              <a:gd name="adj1" fmla="val 1344"/>
              <a:gd name="adj2" fmla="val 7048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여기요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88AF60-0772-6C3A-CB7E-EBA6D2EA4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597" y="4300038"/>
            <a:ext cx="2704853" cy="17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0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6" y="1070252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식당에서 주문하는 방법이 메뉴판만 있냐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E5915-7773-C2E0-660E-E84C3A5B6242}"/>
              </a:ext>
            </a:extLst>
          </p:cNvPr>
          <p:cNvSpPr txBox="1">
            <a:spLocks/>
          </p:cNvSpPr>
          <p:nvPr/>
        </p:nvSpPr>
        <p:spPr>
          <a:xfrm>
            <a:off x="761386" y="1744160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그건 아님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키오스크로 주문할 수도 있음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CEDB0B5-6CFA-780E-30EA-3480CF39E30D}"/>
              </a:ext>
            </a:extLst>
          </p:cNvPr>
          <p:cNvSpPr txBox="1">
            <a:spLocks/>
          </p:cNvSpPr>
          <p:nvPr/>
        </p:nvSpPr>
        <p:spPr>
          <a:xfrm>
            <a:off x="761385" y="2382058"/>
            <a:ext cx="10601939" cy="1248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키오스크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메뉴판 등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직원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에게 요청하는 방법 자체를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우리는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라고 정의함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2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5" y="1070252"/>
            <a:ext cx="8506439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즉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소프트웨어 끼리 데이터를 공유하는 것을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라고 함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E5915-7773-C2E0-660E-E84C3A5B6242}"/>
              </a:ext>
            </a:extLst>
          </p:cNvPr>
          <p:cNvSpPr txBox="1">
            <a:spLocks/>
          </p:cNvSpPr>
          <p:nvPr/>
        </p:nvSpPr>
        <p:spPr>
          <a:xfrm>
            <a:off x="761386" y="1744160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종류는 무수히 다양함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CEDB0B5-6CFA-780E-30EA-3480CF39E30D}"/>
              </a:ext>
            </a:extLst>
          </p:cNvPr>
          <p:cNvSpPr txBox="1">
            <a:spLocks/>
          </p:cNvSpPr>
          <p:nvPr/>
        </p:nvSpPr>
        <p:spPr>
          <a:xfrm>
            <a:off x="761385" y="2382058"/>
            <a:ext cx="10601939" cy="1419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Windows API: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윈도우 운영체제 기능들 사용하는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</a:p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Database API: DB 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입출력 기능들 사용하는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</a:p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368008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5" y="1070252"/>
            <a:ext cx="8506439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REST API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DE5915-7773-C2E0-660E-E84C3A5B6242}"/>
              </a:ext>
            </a:extLst>
          </p:cNvPr>
          <p:cNvSpPr txBox="1">
            <a:spLocks/>
          </p:cNvSpPr>
          <p:nvPr/>
        </p:nvSpPr>
        <p:spPr>
          <a:xfrm>
            <a:off x="761386" y="1744160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클라이언트는 소프트웨어임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E39F11CE-41F9-7737-6446-72A49DF24075}"/>
              </a:ext>
            </a:extLst>
          </p:cNvPr>
          <p:cNvSpPr txBox="1">
            <a:spLocks/>
          </p:cNvSpPr>
          <p:nvPr/>
        </p:nvSpPr>
        <p:spPr>
          <a:xfrm>
            <a:off x="761386" y="2382058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서버도 소프트웨어임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84391A6-942E-E80C-49C1-A1FAEBCF5CFC}"/>
              </a:ext>
            </a:extLst>
          </p:cNvPr>
          <p:cNvSpPr txBox="1">
            <a:spLocks/>
          </p:cNvSpPr>
          <p:nvPr/>
        </p:nvSpPr>
        <p:spPr>
          <a:xfrm>
            <a:off x="761385" y="2956325"/>
            <a:ext cx="9420839" cy="1263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서버가 통신하는 것은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 상에서 동작하는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API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를 우리는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REST API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라고 규정함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79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코딩 실제 예시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3CC3E-45ED-C475-AB07-0A200F59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59" y="2376185"/>
            <a:ext cx="4827958" cy="1361186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E4C88F85-2C2D-966C-8D05-C0D597C778F6}"/>
              </a:ext>
            </a:extLst>
          </p:cNvPr>
          <p:cNvSpPr txBox="1">
            <a:spLocks/>
          </p:cNvSpPr>
          <p:nvPr/>
        </p:nvSpPr>
        <p:spPr>
          <a:xfrm>
            <a:off x="323236" y="3680496"/>
            <a:ext cx="7273854" cy="4721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07401A-F9F5-6D65-A234-0FD3E202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55" y="1736776"/>
            <a:ext cx="4353539" cy="578441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B49886E8-A5A4-4DF3-BDA4-79AEC3F564BD}"/>
              </a:ext>
            </a:extLst>
          </p:cNvPr>
          <p:cNvSpPr txBox="1">
            <a:spLocks/>
          </p:cNvSpPr>
          <p:nvPr/>
        </p:nvSpPr>
        <p:spPr>
          <a:xfrm>
            <a:off x="7303843" y="2858555"/>
            <a:ext cx="4345231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함수를 실행해 주세요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B63FBE18-E21A-A623-0819-D1C7C19B2F96}"/>
              </a:ext>
            </a:extLst>
          </p:cNvPr>
          <p:cNvSpPr txBox="1">
            <a:spLocks/>
          </p:cNvSpPr>
          <p:nvPr/>
        </p:nvSpPr>
        <p:spPr>
          <a:xfrm>
            <a:off x="777920" y="1334174"/>
            <a:ext cx="4345231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url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get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요청이 들어오면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B686184-2641-A903-1763-E44F6FBC21C0}"/>
              </a:ext>
            </a:extLst>
          </p:cNvPr>
          <p:cNvSpPr txBox="1">
            <a:spLocks/>
          </p:cNvSpPr>
          <p:nvPr/>
        </p:nvSpPr>
        <p:spPr>
          <a:xfrm>
            <a:off x="5170929" y="1836306"/>
            <a:ext cx="4345231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 부분이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임</a:t>
            </a:r>
            <a:endParaRPr lang="en-US" altLang="ko-KR" sz="2400">
              <a:solidFill>
                <a:schemeClr val="accent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1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23236" y="1070252"/>
            <a:ext cx="7273854" cy="1985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네이버 클라우드 플랫폼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75DBB-3C89-D69C-290D-4186940E0CCC}"/>
              </a:ext>
            </a:extLst>
          </p:cNvPr>
          <p:cNvSpPr txBox="1"/>
          <p:nvPr/>
        </p:nvSpPr>
        <p:spPr>
          <a:xfrm>
            <a:off x="888351" y="1558932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https://www.ncloud.com/product</a:t>
            </a:r>
            <a:endParaRPr lang="ko-KR" altLang="en-US" b="1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79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3"/>
            <a:ext cx="6587188" cy="437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서버가 뭔데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E30173A-9CB4-DE4A-863C-067CAA3BD79A}"/>
              </a:ext>
            </a:extLst>
          </p:cNvPr>
          <p:cNvSpPr txBox="1">
            <a:spLocks/>
          </p:cNvSpPr>
          <p:nvPr/>
        </p:nvSpPr>
        <p:spPr>
          <a:xfrm>
            <a:off x="6831832" y="980086"/>
            <a:ext cx="5246142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클라이언트에게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D66F2533-3E91-8713-E13B-E617EB18DE7D}"/>
              </a:ext>
            </a:extLst>
          </p:cNvPr>
          <p:cNvSpPr txBox="1">
            <a:spLocks/>
          </p:cNvSpPr>
          <p:nvPr/>
        </p:nvSpPr>
        <p:spPr>
          <a:xfrm>
            <a:off x="6831832" y="1506795"/>
            <a:ext cx="5246142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네트워크를 통해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4987B48A-9208-5F97-AF70-B63FA7E93ACA}"/>
              </a:ext>
            </a:extLst>
          </p:cNvPr>
          <p:cNvSpPr txBox="1">
            <a:spLocks/>
          </p:cNvSpPr>
          <p:nvPr/>
        </p:nvSpPr>
        <p:spPr>
          <a:xfrm>
            <a:off x="6831832" y="2033505"/>
            <a:ext cx="5246142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정보나 서비스를 제공하는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0A5981D3-FE34-9179-111A-5BCAEEAF08EB}"/>
              </a:ext>
            </a:extLst>
          </p:cNvPr>
          <p:cNvSpPr txBox="1">
            <a:spLocks/>
          </p:cNvSpPr>
          <p:nvPr/>
        </p:nvSpPr>
        <p:spPr>
          <a:xfrm>
            <a:off x="6831832" y="2560214"/>
            <a:ext cx="5246142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 시스템으로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FE9AC-2A6A-86A8-43DC-7507472E5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80"/>
          <a:stretch/>
        </p:blipFill>
        <p:spPr>
          <a:xfrm>
            <a:off x="1" y="0"/>
            <a:ext cx="6433692" cy="685800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D27884FF-78A9-2F04-9ADF-9BB2BF754398}"/>
              </a:ext>
            </a:extLst>
          </p:cNvPr>
          <p:cNvSpPr txBox="1">
            <a:spLocks/>
          </p:cNvSpPr>
          <p:nvPr/>
        </p:nvSpPr>
        <p:spPr>
          <a:xfrm>
            <a:off x="6690250" y="3102820"/>
            <a:ext cx="5387724" cy="526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 프로그램 또는 장치를 의미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1DBC2-7CF6-86C7-1F1E-9BA9690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45" y="329261"/>
            <a:ext cx="10072310" cy="61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7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IP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82443" y="1046068"/>
            <a:ext cx="8639789" cy="501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비트 숫자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개가 직렬로 나열된 컴퓨터 네트워크 주소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498E692-E0A9-5452-858B-1441C046D130}"/>
              </a:ext>
            </a:extLst>
          </p:cNvPr>
          <p:cNvSpPr txBox="1">
            <a:spLocks/>
          </p:cNvSpPr>
          <p:nvPr/>
        </p:nvSpPr>
        <p:spPr>
          <a:xfrm>
            <a:off x="7220671" y="1870962"/>
            <a:ext cx="2989407" cy="501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163.180.118.158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5B6B1-7536-4D00-8293-01B5F633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5" y="3538315"/>
            <a:ext cx="4334480" cy="319132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43B00BA-08AD-B0D1-E41E-4EE961312696}"/>
              </a:ext>
            </a:extLst>
          </p:cNvPr>
          <p:cNvSpPr/>
          <p:nvPr/>
        </p:nvSpPr>
        <p:spPr>
          <a:xfrm>
            <a:off x="3756557" y="1900362"/>
            <a:ext cx="2588559" cy="1467581"/>
          </a:xfrm>
          <a:prstGeom prst="wedgeRoundRectCallout">
            <a:avLst>
              <a:gd name="adj1" fmla="val 1344"/>
              <a:gd name="adj2" fmla="val 7048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163.180.118.158</a:t>
            </a:r>
            <a:r>
              <a:rPr lang="ko-KR" altLang="en-US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 접속해라 브라우저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7DA82A-1659-E2F0-65A8-5047A923D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05" y="2634152"/>
            <a:ext cx="4876190" cy="487619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9BCBE3D-5397-FBA1-C9C5-48DE5163EC67}"/>
              </a:ext>
            </a:extLst>
          </p:cNvPr>
          <p:cNvCxnSpPr/>
          <p:nvPr/>
        </p:nvCxnSpPr>
        <p:spPr>
          <a:xfrm>
            <a:off x="4769012" y="5034147"/>
            <a:ext cx="212708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Port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82443" y="1046068"/>
            <a:ext cx="8639789" cy="501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컴퓨터 내에서 각 소프트웨어의 데이터 통로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D295E-4557-F3AC-64DC-078AEBC07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5" y="2121649"/>
            <a:ext cx="4876190" cy="4876190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0E29C86B-1F3F-E15F-0FA2-B6A879418EDC}"/>
              </a:ext>
            </a:extLst>
          </p:cNvPr>
          <p:cNvSpPr txBox="1">
            <a:spLocks/>
          </p:cNvSpPr>
          <p:nvPr/>
        </p:nvSpPr>
        <p:spPr>
          <a:xfrm>
            <a:off x="6096000" y="2791102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 서버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80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번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954918F-10FE-BC4B-546E-CFE16C4F77D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디비 서버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3306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번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E84CDDE-F829-DA7E-C2AF-69FA201238FD}"/>
              </a:ext>
            </a:extLst>
          </p:cNvPr>
          <p:cNvSpPr txBox="1">
            <a:spLocks/>
          </p:cNvSpPr>
          <p:nvPr/>
        </p:nvSpPr>
        <p:spPr>
          <a:xfrm>
            <a:off x="6096000" y="4066898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WAS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서버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5050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번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7A9EDD9E-339E-8AC7-F28E-165D5B8E0791}"/>
              </a:ext>
            </a:extLst>
          </p:cNvPr>
          <p:cNvSpPr txBox="1">
            <a:spLocks/>
          </p:cNvSpPr>
          <p:nvPr/>
        </p:nvSpPr>
        <p:spPr>
          <a:xfrm>
            <a:off x="5909000" y="5928612"/>
            <a:ext cx="3901750" cy="501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163.180.118.158:80</a:t>
            </a:r>
          </a:p>
        </p:txBody>
      </p:sp>
    </p:spTree>
    <p:extLst>
      <p:ext uri="{BB962C8B-B14F-4D97-AF65-F5344CB8AC3E}">
        <p14:creationId xmlns:p14="http://schemas.microsoft.com/office/powerpoint/2010/main" val="16116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Domain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2034461-C4B0-20C6-8AAE-415105A432FF}"/>
              </a:ext>
            </a:extLst>
          </p:cNvPr>
          <p:cNvSpPr txBox="1">
            <a:spLocks/>
          </p:cNvSpPr>
          <p:nvPr/>
        </p:nvSpPr>
        <p:spPr>
          <a:xfrm>
            <a:off x="382443" y="1046068"/>
            <a:ext cx="8639789" cy="5013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사람이 숫자로 주소를 기억하기는 어려움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E29C86B-1F3F-E15F-0FA2-B6A879418EDC}"/>
              </a:ext>
            </a:extLst>
          </p:cNvPr>
          <p:cNvSpPr txBox="1">
            <a:spLocks/>
          </p:cNvSpPr>
          <p:nvPr/>
        </p:nvSpPr>
        <p:spPr>
          <a:xfrm>
            <a:off x="905180" y="1551832"/>
            <a:ext cx="8117052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영문으로 </a:t>
            </a: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IP</a:t>
            </a:r>
            <a:r>
              <a:rPr lang="ko-KR" altLang="en-US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주소를 매칭 시켜놓은 것을 도메인 이라고 함</a:t>
            </a:r>
            <a:endParaRPr lang="en-US" altLang="ko-KR" sz="240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0884B2DB-0BA3-066B-4BCB-56F60D8EDD54}"/>
              </a:ext>
            </a:extLst>
          </p:cNvPr>
          <p:cNvSpPr txBox="1">
            <a:spLocks/>
          </p:cNvSpPr>
          <p:nvPr/>
        </p:nvSpPr>
        <p:spPr>
          <a:xfrm>
            <a:off x="2849418" y="3962677"/>
            <a:ext cx="6172814" cy="637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163.180.118.158 -&gt; www.mumu.com</a:t>
            </a:r>
          </a:p>
        </p:txBody>
      </p:sp>
    </p:spTree>
    <p:extLst>
      <p:ext uri="{BB962C8B-B14F-4D97-AF65-F5344CB8AC3E}">
        <p14:creationId xmlns:p14="http://schemas.microsoft.com/office/powerpoint/2010/main" val="284261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92CC03-7D51-44B0-82CD-3E159D70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BB397F-A51F-8B45-D218-37C7D3DD0952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D8159A05-E518-F8F1-2E96-653AEA3854FC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인간의 말로 다시 설명하는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D06FF-17B1-272F-4AF0-5B6123EEAA1A}"/>
              </a:ext>
            </a:extLst>
          </p:cNvPr>
          <p:cNvSpPr txBox="1"/>
          <p:nvPr/>
        </p:nvSpPr>
        <p:spPr>
          <a:xfrm>
            <a:off x="9735646" y="2373868"/>
            <a:ext cx="1324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Client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89C46-E5D4-897E-618D-025B2906D3F9}"/>
              </a:ext>
            </a:extLst>
          </p:cNvPr>
          <p:cNvSpPr txBox="1"/>
          <p:nvPr/>
        </p:nvSpPr>
        <p:spPr>
          <a:xfrm>
            <a:off x="1332686" y="2647791"/>
            <a:ext cx="1324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19BC62A0-E027-3A85-362F-73F0F749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2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BAE988-CF4B-1C3A-041F-AD41AD1F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인간의 말로 다시 설명하는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EA96025C-F508-D0D2-B5B4-48B4B729D703}"/>
              </a:ext>
            </a:extLst>
          </p:cNvPr>
          <p:cNvSpPr/>
          <p:nvPr/>
        </p:nvSpPr>
        <p:spPr>
          <a:xfrm>
            <a:off x="8087064" y="1275619"/>
            <a:ext cx="2588559" cy="1467581"/>
          </a:xfrm>
          <a:prstGeom prst="wedgeRoundRectCallout">
            <a:avLst>
              <a:gd name="adj1" fmla="val -7067"/>
              <a:gd name="adj2" fmla="val 61584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부대찌개 하나 주세요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18B8D-18C7-E088-6B04-20E82CB8A1CB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pic>
        <p:nvPicPr>
          <p:cNvPr id="3" name="그림 2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D339C34B-CC5D-47DE-3581-1C90B69A8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BB547B-9F18-0EAF-5F67-C426F53A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77356" cy="6858000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인간의 말로 다시 설명하는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5C73E1EE-3AB4-AC3F-D9E0-371AA502E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4" y="2743200"/>
            <a:ext cx="2810656" cy="4114800"/>
          </a:xfrm>
          <a:prstGeom prst="rect">
            <a:avLst/>
          </a:prstGeom>
        </p:spPr>
      </p:pic>
      <p:pic>
        <p:nvPicPr>
          <p:cNvPr id="3" name="그림 2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19CE67A9-1445-C117-138D-578BB6B49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3" y="2832457"/>
            <a:ext cx="4300794" cy="40255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818B8D-18C7-E088-6B04-20E82CB8A1CB}"/>
              </a:ext>
            </a:extLst>
          </p:cNvPr>
          <p:cNvSpPr/>
          <p:nvPr/>
        </p:nvSpPr>
        <p:spPr>
          <a:xfrm>
            <a:off x="-1" y="269205"/>
            <a:ext cx="2870947" cy="437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부대통령 뚝배기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213158A-2F99-385A-6139-F8DFDE546F93}"/>
              </a:ext>
            </a:extLst>
          </p:cNvPr>
          <p:cNvSpPr/>
          <p:nvPr/>
        </p:nvSpPr>
        <p:spPr>
          <a:xfrm>
            <a:off x="1765832" y="1364876"/>
            <a:ext cx="2588559" cy="1467581"/>
          </a:xfrm>
          <a:prstGeom prst="wedgeRoundRectCallout">
            <a:avLst>
              <a:gd name="adj1" fmla="val 1344"/>
              <a:gd name="adj2" fmla="val 7048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여기요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88AF60-0772-6C3A-CB7E-EBA6D2EA4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597" y="4300038"/>
            <a:ext cx="2704853" cy="17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인간의 말로 다시 설명하는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8454727-5518-EB14-717E-A9EE0336A77C}"/>
              </a:ext>
            </a:extLst>
          </p:cNvPr>
          <p:cNvSpPr txBox="1">
            <a:spLocks/>
          </p:cNvSpPr>
          <p:nvPr/>
        </p:nvSpPr>
        <p:spPr>
          <a:xfrm>
            <a:off x="81689" y="643184"/>
            <a:ext cx="6014311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r>
              <a:rPr lang="en-US" altLang="ko-KR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요구를 하면 가져다주는 녀석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8B6D54F2-7F09-F20F-79FC-C53A5166A23C}"/>
              </a:ext>
            </a:extLst>
          </p:cNvPr>
          <p:cNvSpPr txBox="1">
            <a:spLocks/>
          </p:cNvSpPr>
          <p:nvPr/>
        </p:nvSpPr>
        <p:spPr>
          <a:xfrm>
            <a:off x="81688" y="1169894"/>
            <a:ext cx="6014311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부대찌개 요청하면 부대찌개 주고</a:t>
            </a:r>
            <a:endParaRPr lang="en-US" altLang="ko-KR" sz="20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24C3146-BD64-35D1-F6DF-57459A64618C}"/>
              </a:ext>
            </a:extLst>
          </p:cNvPr>
          <p:cNvSpPr txBox="1">
            <a:spLocks/>
          </p:cNvSpPr>
          <p:nvPr/>
        </p:nvSpPr>
        <p:spPr>
          <a:xfrm>
            <a:off x="81687" y="1593476"/>
            <a:ext cx="6014311" cy="4235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저거 요청하면 저거 주고</a:t>
            </a:r>
            <a:endParaRPr lang="en-US" altLang="ko-KR" sz="200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8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9F6AF2FD-E293-0C65-CC07-024177C5412E}"/>
              </a:ext>
            </a:extLst>
          </p:cNvPr>
          <p:cNvSpPr txBox="1">
            <a:spLocks/>
          </p:cNvSpPr>
          <p:nvPr/>
        </p:nvSpPr>
        <p:spPr>
          <a:xfrm>
            <a:off x="5604813" y="94312"/>
            <a:ext cx="6587188" cy="107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네이버한테 요청을 해보겠음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717BE-4526-C2A4-A42D-AF0EA410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6266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C3C1B8-E256-6D5C-C95F-142249DACECD}"/>
              </a:ext>
            </a:extLst>
          </p:cNvPr>
          <p:cNvSpPr/>
          <p:nvPr/>
        </p:nvSpPr>
        <p:spPr>
          <a:xfrm>
            <a:off x="4988860" y="1963272"/>
            <a:ext cx="289112" cy="168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C2816D58-BEC7-2735-6215-20898613F3EA}"/>
              </a:ext>
            </a:extLst>
          </p:cNvPr>
          <p:cNvSpPr txBox="1">
            <a:spLocks/>
          </p:cNvSpPr>
          <p:nvPr/>
        </p:nvSpPr>
        <p:spPr>
          <a:xfrm>
            <a:off x="6365736" y="1436563"/>
            <a:ext cx="3674408" cy="526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웹툰 버튼을 누르면</a:t>
            </a:r>
            <a:endParaRPr lang="en-US" altLang="ko-KR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2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641</Words>
  <Application>Microsoft Office PowerPoint</Application>
  <PresentationFormat>와이드스크린</PresentationFormat>
  <Paragraphs>205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G마켓 산스 Bold</vt:lpstr>
      <vt:lpstr>G마켓 산스 Light</vt:lpstr>
      <vt:lpstr>맑은 고딕</vt:lpstr>
      <vt:lpstr>Arial</vt:lpstr>
      <vt:lpstr>Office 테마</vt:lpstr>
      <vt:lpstr>서버 그거 어떻게 하는건데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 그거 어떻게 하는건데</dc:title>
  <dc:creator>배승호</dc:creator>
  <cp:lastModifiedBy>배승호</cp:lastModifiedBy>
  <cp:revision>5</cp:revision>
  <dcterms:created xsi:type="dcterms:W3CDTF">2022-09-12T17:11:46Z</dcterms:created>
  <dcterms:modified xsi:type="dcterms:W3CDTF">2022-09-21T09:18:02Z</dcterms:modified>
</cp:coreProperties>
</file>